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9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9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70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78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77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4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88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50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65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1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0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3A2D-AF6A-4BF1-B433-1F07C92EF44B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8AC5B-D650-4548-986E-2B91BAFDD9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32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6814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sz="6000" b="1" dirty="0" smtClean="0"/>
              <a:t>HM-7MP_X6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MAP </a:t>
            </a:r>
            <a:r>
              <a:rPr lang="ko-KR" altLang="en-US" dirty="0" smtClean="0"/>
              <a:t>변경 방법 안내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7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easycap\SAVE\EzCap_000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37" y="1501200"/>
            <a:ext cx="7620001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164288" y="3140968"/>
            <a:ext cx="792088" cy="86409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93237" y="908720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Setting </a:t>
            </a:r>
            <a:r>
              <a:rPr lang="ko-KR" altLang="en-US" dirty="0" smtClean="0"/>
              <a:t>화면으로 이동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11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3237" y="90872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기타 설정 선택</a:t>
            </a:r>
            <a:endParaRPr lang="ko-KR" altLang="en-US" dirty="0"/>
          </a:p>
        </p:txBody>
      </p:sp>
      <p:pic>
        <p:nvPicPr>
          <p:cNvPr id="3075" name="Picture 3" descr="F:\easycap\SAVE\EzCap_000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" y="1501200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816014" y="2060848"/>
            <a:ext cx="1296144" cy="57606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easycap\SAVE\EzCap_000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" y="1501200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3237" y="908720"/>
            <a:ext cx="535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>
                <a:solidFill>
                  <a:srgbClr val="0066FF"/>
                </a:solidFill>
              </a:rPr>
              <a:t>지도 선택</a:t>
            </a:r>
            <a:r>
              <a:rPr lang="ko-KR" altLang="en-US" dirty="0" smtClean="0"/>
              <a:t> 부분에서 사용하고자 하는 </a:t>
            </a:r>
            <a:r>
              <a:rPr lang="en-US" altLang="ko-KR" dirty="0" smtClean="0"/>
              <a:t>MAP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121901" y="3870987"/>
            <a:ext cx="4752528" cy="57606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6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easycap\SAVE\EzCap_000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" y="1501200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3237" y="908720"/>
            <a:ext cx="458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선택한 </a:t>
            </a:r>
            <a:r>
              <a:rPr lang="en-US" altLang="ko-KR" dirty="0" smtClean="0"/>
              <a:t>MAP</a:t>
            </a:r>
            <a:r>
              <a:rPr lang="ko-KR" altLang="en-US" dirty="0"/>
              <a:t> </a:t>
            </a:r>
            <a:r>
              <a:rPr lang="ko-KR" altLang="en-US" dirty="0" smtClean="0"/>
              <a:t>사용을 위해 시스템 </a:t>
            </a:r>
            <a:r>
              <a:rPr lang="ko-KR" altLang="en-US" dirty="0" err="1" smtClean="0"/>
              <a:t>재부팅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213787" y="4005064"/>
            <a:ext cx="1425758" cy="57606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925" y="1501200"/>
            <a:ext cx="1476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HM-7MP_X6 MAP 변경 방법 안내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HM-7MP_X6 MAP 변경 방법 안내</dc:title>
  <dc:creator>dowoong</dc:creator>
  <cp:lastModifiedBy>dowoong</cp:lastModifiedBy>
  <cp:revision>3</cp:revision>
  <dcterms:created xsi:type="dcterms:W3CDTF">2014-06-20T06:34:40Z</dcterms:created>
  <dcterms:modified xsi:type="dcterms:W3CDTF">2014-06-20T07:07:11Z</dcterms:modified>
</cp:coreProperties>
</file>